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9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3E28B5-0F96-42E9-BA62-9335988AC840}" v="5" dt="2024-04-27T13:31:05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33"/>
    <p:restoredTop sz="94672"/>
  </p:normalViewPr>
  <p:slideViewPr>
    <p:cSldViewPr snapToGrid="0">
      <p:cViewPr varScale="1">
        <p:scale>
          <a:sx n="57" d="100"/>
          <a:sy n="57" d="100"/>
        </p:scale>
        <p:origin x="20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C781-C58B-554E-BAEE-4C65447804D7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56E9-AD5F-804D-9864-096839390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6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8D67-F5E2-4799-997C-357826F51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862DB-5383-0076-B04F-0A72887EC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AF870-9B5B-11E4-CC07-E66C6C0C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3C2D-2B2A-68AB-2FD9-E0B3FADB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F422-6D6E-28E9-376E-73A6FE62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03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6DA2-FC4B-CF55-F793-FB16ED3E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566B2-8A31-A186-203E-06062AC21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DCAD-F058-DD8B-8C15-D2A6875B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5A1E8-F62F-619A-7380-4555EF1F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5003-A6A6-666E-0DA8-34DA7D18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61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5DAF9-DD1C-BBF6-C4A4-4827CEFA7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3BB-0F57-06E0-E42E-38E090FA4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1D223-9100-6BCE-969A-2D9589D6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BC4A4-5FBF-720E-B290-67079051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73D13-C5BE-CBA3-1272-0983B7E1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2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52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95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300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331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2689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256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204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80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CFBF-3253-808E-B33D-61A41291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FE47E-9B9F-F04F-AD40-BCAA47A01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BACBD-1422-2C8D-56A1-F3100C9A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DDFCA-6671-7CEA-A11F-56956D63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25D4D-FD3C-61EF-F4E9-8ADA80D6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69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39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45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06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1D0C-39E4-0FA9-8991-BCDB380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F4C97-E7E0-ED11-2921-83217E1ED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D0D2-B90A-59D5-9D4E-73ABC001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9A45C-9F90-DA1E-FCD6-0FC0898C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1B10E-E7BD-EF3E-267D-EC76E741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2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18B2-BCDA-41EB-DF35-B1C365B3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1E619-D025-276F-D3B6-B8AEDFBEF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BB56D-4C84-5BA2-7A5B-F586CEA99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31FCD-506B-9F59-BDB5-F7469AE3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682B-0A6F-0DAB-04D7-990CA635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0250B-3C2B-3AD1-512D-BBE4E8F1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23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34AC-58D8-B8BF-1820-6AB3D1A3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210B-93C5-E565-3878-9AC90D96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D0A67-313A-8CF1-9D10-FD4D09FDE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823E03-D071-5040-64A0-2A39A570A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128C2-00EF-B190-29FF-661BF4316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4B38B-2E2C-3C30-0A4B-C80FDC91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E8ABBC-0139-4197-3AF8-6010D750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62EE5-7954-7D56-6D48-804E8E27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94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ED643-73B0-52F0-BDD0-F8AE11BA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BD546-230E-4199-CF67-41AED24E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E9329-5F8A-561D-73DC-6A96C7CB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4B5F3-3B54-6DA3-DCAD-DA355D5C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12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A1E54-F07B-69C3-0678-00D2AE7C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5D98E-7E86-A84A-AD73-AEC5E653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336A-E21E-952F-2AED-EDD59FD0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255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F931-5705-82B2-1C4B-70539E8B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A1664-6BA0-8D5C-00FD-7FF892D0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583CC-3FBF-712D-BF98-29AD5D476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71356-1DC8-DD65-8E7C-129E122F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BBFDE-5ABD-D7D7-9A8E-D449A798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2C31-708B-C386-448B-FFA264EF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4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D83E-BCBB-22BB-A3A7-066957B4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22415-A1F7-1611-988A-7CBEB8440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3B370-FF03-9A1F-6D1D-500F7422F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ABA9F-19A1-89A1-D675-368A9779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7B2F2-7381-0603-C55D-77ED5405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02CA-BD42-0CB6-7D0E-ED7C5B0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9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C81DB-85C6-D64D-11CA-1CA1220D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26F6-51B7-998B-CB92-79163ED1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78746-5C67-CADF-57E1-A18F3489B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39D8E-1B89-4A4F-B293-62CB12F13A84}" type="datetimeFigureOut">
              <a:rPr lang="en-SG" smtClean="0"/>
              <a:t>28/4/24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1FB64-D3B6-6A81-D52C-9217BB06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8339C-50D5-9CB8-810C-519F604B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4DF772-E597-4A09-A353-AC77F97B220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238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8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91258-A6CF-58F3-43F0-F2048638465F}"/>
              </a:ext>
            </a:extLst>
          </p:cNvPr>
          <p:cNvSpPr/>
          <p:nvPr/>
        </p:nvSpPr>
        <p:spPr>
          <a:xfrm>
            <a:off x="0" y="0"/>
            <a:ext cx="12192000" cy="6856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 descr="3 Lessons You Can Learn from Jesus Washing Feet - Let's Walk Together in  God's Promises">
            <a:extLst>
              <a:ext uri="{FF2B5EF4-FFF2-40B4-BE49-F238E27FC236}">
                <a16:creationId xmlns:a16="http://schemas.microsoft.com/office/drawing/2014/main" id="{17EFBACA-79EB-D334-7700-86C97AFBA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0578"/>
          <a:stretch/>
        </p:blipFill>
        <p:spPr bwMode="auto">
          <a:xfrm>
            <a:off x="365760" y="1463"/>
            <a:ext cx="11453012" cy="685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467489-B056-21B7-FFF3-3B2282655601}"/>
              </a:ext>
            </a:extLst>
          </p:cNvPr>
          <p:cNvSpPr txBox="1"/>
          <p:nvPr/>
        </p:nvSpPr>
        <p:spPr>
          <a:xfrm>
            <a:off x="3039186" y="161616"/>
            <a:ext cx="6106160" cy="1179425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Developing True Humility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-Jesus’ path of servanthood-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62853-D0EF-49ED-CB27-1AC3ECDF555D}"/>
              </a:ext>
            </a:extLst>
          </p:cNvPr>
          <p:cNvSpPr txBox="1"/>
          <p:nvPr/>
        </p:nvSpPr>
        <p:spPr>
          <a:xfrm>
            <a:off x="2846146" y="3606667"/>
            <a:ext cx="610616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3C70BE-BDDE-2C40-D9BD-241B9A4B8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2650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A9941D-5C75-9C19-9FFD-2755ED9ECE0D}"/>
              </a:ext>
            </a:extLst>
          </p:cNvPr>
          <p:cNvSpPr/>
          <p:nvPr/>
        </p:nvSpPr>
        <p:spPr>
          <a:xfrm>
            <a:off x="0" y="0"/>
            <a:ext cx="12192000" cy="6856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3 Lessons You Can Learn from Jesus Washing Feet - Let's Walk Together in  God's Promises">
            <a:extLst>
              <a:ext uri="{FF2B5EF4-FFF2-40B4-BE49-F238E27FC236}">
                <a16:creationId xmlns:a16="http://schemas.microsoft.com/office/drawing/2014/main" id="{4CF2AD2E-5A27-BA5D-CD55-54A7BFE65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0578"/>
          <a:stretch/>
        </p:blipFill>
        <p:spPr bwMode="auto">
          <a:xfrm>
            <a:off x="6286210" y="3545840"/>
            <a:ext cx="5532561" cy="331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6E0675-DDBA-D60B-11FF-1AB48769C9F2}"/>
              </a:ext>
            </a:extLst>
          </p:cNvPr>
          <p:cNvSpPr txBox="1"/>
          <p:nvPr/>
        </p:nvSpPr>
        <p:spPr>
          <a:xfrm>
            <a:off x="624840" y="561739"/>
            <a:ext cx="87020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Develop humility by accepting divine authority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1-3)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F15C4-DC57-9665-4C63-BD8BE6501740}"/>
              </a:ext>
            </a:extLst>
          </p:cNvPr>
          <p:cNvSpPr txBox="1"/>
          <p:nvPr/>
        </p:nvSpPr>
        <p:spPr>
          <a:xfrm>
            <a:off x="939800" y="1194351"/>
            <a:ext cx="104394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Authority over circumstances: Jesus knows his hour is at hand (1a)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F7253-3856-5B14-66FE-275291E4900A}"/>
              </a:ext>
            </a:extLst>
          </p:cNvPr>
          <p:cNvSpPr txBox="1"/>
          <p:nvPr/>
        </p:nvSpPr>
        <p:spPr>
          <a:xfrm>
            <a:off x="939800" y="1791099"/>
            <a:ext cx="948436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Authority over mankind: Jesus loves his own to the end (1b)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EB431-C228-7415-F7D3-117691D33314}"/>
              </a:ext>
            </a:extLst>
          </p:cNvPr>
          <p:cNvSpPr txBox="1"/>
          <p:nvPr/>
        </p:nvSpPr>
        <p:spPr>
          <a:xfrm>
            <a:off x="939800" y="2406801"/>
            <a:ext cx="109220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Authority over the devil: Jesus knows the devil has devised his plan (2)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73794-5FA2-B450-81D7-2B9FF84689A4}"/>
              </a:ext>
            </a:extLst>
          </p:cNvPr>
          <p:cNvSpPr txBox="1"/>
          <p:nvPr/>
        </p:nvSpPr>
        <p:spPr>
          <a:xfrm>
            <a:off x="939800" y="3044064"/>
            <a:ext cx="10439400" cy="105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Submission to the Father’s authority: Jesus knows his authority, his origin, and his destination (3)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7759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1E92B7-085C-887C-AC4C-E88B1CA87864}"/>
              </a:ext>
            </a:extLst>
          </p:cNvPr>
          <p:cNvSpPr txBox="1"/>
          <p:nvPr/>
        </p:nvSpPr>
        <p:spPr>
          <a:xfrm>
            <a:off x="375920" y="572254"/>
            <a:ext cx="29464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Authority over circumstances: 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He knows his hour is at hand </a:t>
            </a:r>
          </a:p>
          <a:p>
            <a:pPr algn="ctr"/>
            <a:endParaRPr lang="en-SG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5330F-A7F0-A058-B3C9-0049644E3B59}"/>
              </a:ext>
            </a:extLst>
          </p:cNvPr>
          <p:cNvSpPr txBox="1"/>
          <p:nvPr/>
        </p:nvSpPr>
        <p:spPr>
          <a:xfrm>
            <a:off x="3515360" y="572254"/>
            <a:ext cx="249936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Authority over mankind: 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loves his own to the end</a:t>
            </a:r>
          </a:p>
          <a:p>
            <a:pPr algn="ctr"/>
            <a:endParaRPr lang="en-SG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2ADB-D9AC-45F6-13E8-6536E2DFEB80}"/>
              </a:ext>
            </a:extLst>
          </p:cNvPr>
          <p:cNvSpPr txBox="1"/>
          <p:nvPr/>
        </p:nvSpPr>
        <p:spPr>
          <a:xfrm>
            <a:off x="6228080" y="551934"/>
            <a:ext cx="239776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Authority over the devil: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knows the devil has devised his plan</a:t>
            </a:r>
            <a:endParaRPr lang="en-SG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7B130E-16AA-ED8D-DB6F-829561BA91E7}"/>
              </a:ext>
            </a:extLst>
          </p:cNvPr>
          <p:cNvSpPr txBox="1"/>
          <p:nvPr/>
        </p:nvSpPr>
        <p:spPr>
          <a:xfrm>
            <a:off x="8859520" y="579289"/>
            <a:ext cx="278384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Submission to the Father’s authority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Jesus knows his authority, his origin, and his destination</a:t>
            </a:r>
            <a:endParaRPr lang="en-SG" sz="2400" dirty="0"/>
          </a:p>
        </p:txBody>
      </p:sp>
      <p:pic>
        <p:nvPicPr>
          <p:cNvPr id="14" name="officeArt object" descr="A silhouette of a person with arms outstretched&#10;&#10;Description automatically generated">
            <a:extLst>
              <a:ext uri="{FF2B5EF4-FFF2-40B4-BE49-F238E27FC236}">
                <a16:creationId xmlns:a16="http://schemas.microsoft.com/office/drawing/2014/main" id="{B97E356E-769D-B265-583E-F675027E7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15840" y="2931794"/>
            <a:ext cx="2397760" cy="214820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AB11DF-5919-78A2-3E8F-BA30F2AA7E70}"/>
              </a:ext>
            </a:extLst>
          </p:cNvPr>
          <p:cNvSpPr txBox="1"/>
          <p:nvPr/>
        </p:nvSpPr>
        <p:spPr>
          <a:xfrm>
            <a:off x="1569720" y="5080000"/>
            <a:ext cx="905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Jesus has all these matters in his mind as he rises to wash his disciples’ feet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8CA0EF-F24B-ED5D-560F-497C4BE68427}"/>
              </a:ext>
            </a:extLst>
          </p:cNvPr>
          <p:cNvCxnSpPr/>
          <p:nvPr/>
        </p:nvCxnSpPr>
        <p:spPr>
          <a:xfrm>
            <a:off x="2865120" y="2518281"/>
            <a:ext cx="1564640" cy="1220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375E9D-4B18-42C9-6135-F993ABE31857}"/>
              </a:ext>
            </a:extLst>
          </p:cNvPr>
          <p:cNvCxnSpPr>
            <a:cxnSpLocks/>
          </p:cNvCxnSpPr>
          <p:nvPr/>
        </p:nvCxnSpPr>
        <p:spPr>
          <a:xfrm>
            <a:off x="4704080" y="2508121"/>
            <a:ext cx="772160" cy="67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797512-28CC-F7FA-4D52-4A760758774C}"/>
              </a:ext>
            </a:extLst>
          </p:cNvPr>
          <p:cNvCxnSpPr>
            <a:cxnSpLocks/>
          </p:cNvCxnSpPr>
          <p:nvPr/>
        </p:nvCxnSpPr>
        <p:spPr>
          <a:xfrm flipH="1">
            <a:off x="6578600" y="2501086"/>
            <a:ext cx="858520" cy="6376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66491C-9168-A50B-702C-8D22687A6C74}"/>
              </a:ext>
            </a:extLst>
          </p:cNvPr>
          <p:cNvCxnSpPr>
            <a:cxnSpLocks/>
          </p:cNvCxnSpPr>
          <p:nvPr/>
        </p:nvCxnSpPr>
        <p:spPr>
          <a:xfrm flipH="1">
            <a:off x="7599680" y="2518281"/>
            <a:ext cx="1666240" cy="1220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27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731E9-7F03-FB82-377C-CBAC6ABC3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C57BCF-5B54-0410-33B1-42DFC9D53197}"/>
              </a:ext>
            </a:extLst>
          </p:cNvPr>
          <p:cNvSpPr/>
          <p:nvPr/>
        </p:nvSpPr>
        <p:spPr>
          <a:xfrm>
            <a:off x="0" y="0"/>
            <a:ext cx="12192000" cy="6856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3 Lessons You Can Learn from Jesus Washing Feet - Let's Walk Together in  God's Promises">
            <a:extLst>
              <a:ext uri="{FF2B5EF4-FFF2-40B4-BE49-F238E27FC236}">
                <a16:creationId xmlns:a16="http://schemas.microsoft.com/office/drawing/2014/main" id="{5920BEBA-6100-82F1-BD0B-87F518F11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0578"/>
          <a:stretch/>
        </p:blipFill>
        <p:spPr bwMode="auto">
          <a:xfrm>
            <a:off x="6286210" y="3545840"/>
            <a:ext cx="5532561" cy="331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87F280-F9A1-DF09-17C0-CAB2AEAD7FEC}"/>
              </a:ext>
            </a:extLst>
          </p:cNvPr>
          <p:cNvSpPr txBox="1"/>
          <p:nvPr/>
        </p:nvSpPr>
        <p:spPr>
          <a:xfrm>
            <a:off x="624840" y="561739"/>
            <a:ext cx="87020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Develop humility by accepting divine authority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1-3)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D0C94-0EBB-E902-31C0-264FA9AAA15C}"/>
              </a:ext>
            </a:extLst>
          </p:cNvPr>
          <p:cNvSpPr txBox="1"/>
          <p:nvPr/>
        </p:nvSpPr>
        <p:spPr>
          <a:xfrm>
            <a:off x="624840" y="1344059"/>
            <a:ext cx="109474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Develop humility by receiving God’s means for forgiveness of sin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4-11)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615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87A7C-8258-F9E5-06D7-9E32CEA7F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53800-6BAF-E2A3-AE5D-E57D47B39C45}"/>
              </a:ext>
            </a:extLst>
          </p:cNvPr>
          <p:cNvSpPr/>
          <p:nvPr/>
        </p:nvSpPr>
        <p:spPr>
          <a:xfrm>
            <a:off x="0" y="0"/>
            <a:ext cx="12192000" cy="6856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3 Lessons You Can Learn from Jesus Washing Feet - Let's Walk Together in  God's Promises">
            <a:extLst>
              <a:ext uri="{FF2B5EF4-FFF2-40B4-BE49-F238E27FC236}">
                <a16:creationId xmlns:a16="http://schemas.microsoft.com/office/drawing/2014/main" id="{3724FC95-2601-767E-1273-67F9CE5D0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0578"/>
          <a:stretch/>
        </p:blipFill>
        <p:spPr bwMode="auto">
          <a:xfrm>
            <a:off x="8797925" y="5049520"/>
            <a:ext cx="3020846" cy="1808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1D1F3-E5C6-989B-A5B8-5B753FA90602}"/>
              </a:ext>
            </a:extLst>
          </p:cNvPr>
          <p:cNvSpPr txBox="1"/>
          <p:nvPr/>
        </p:nvSpPr>
        <p:spPr>
          <a:xfrm>
            <a:off x="1765300" y="296509"/>
            <a:ext cx="8661400" cy="5513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 rather shrink from this revelation. We are ready, perhaps, to be humble before God; but we do not want Him to be humble in His dealings with us. We should like Him, who has the right, to glory in His goodness and greatness; then we, as we pass from His presence, may be entitled to pride ourselves on such achievements as distinguish us above other men. . . . man’s humility does not begin with the giving of service; it begins with the readiness to receive it. For there can be much pride and condescension in our giving of service.”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Temple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19526-D57C-7BC8-81F0-634A41562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3C22B-4B18-49E7-83D4-70D8692B5489}"/>
              </a:ext>
            </a:extLst>
          </p:cNvPr>
          <p:cNvSpPr/>
          <p:nvPr/>
        </p:nvSpPr>
        <p:spPr>
          <a:xfrm>
            <a:off x="0" y="0"/>
            <a:ext cx="12192000" cy="6856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 descr="3 Lessons You Can Learn from Jesus Washing Feet - Let's Walk Together in  God's Promises">
            <a:extLst>
              <a:ext uri="{FF2B5EF4-FFF2-40B4-BE49-F238E27FC236}">
                <a16:creationId xmlns:a16="http://schemas.microsoft.com/office/drawing/2014/main" id="{CCD71C34-0A89-BE99-9B5E-8969BD229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10578"/>
          <a:stretch/>
        </p:blipFill>
        <p:spPr bwMode="auto">
          <a:xfrm>
            <a:off x="6286210" y="3545840"/>
            <a:ext cx="5532561" cy="331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CEC7E8-0F34-75CA-9490-6BB13D20F242}"/>
              </a:ext>
            </a:extLst>
          </p:cNvPr>
          <p:cNvSpPr txBox="1"/>
          <p:nvPr/>
        </p:nvSpPr>
        <p:spPr>
          <a:xfrm>
            <a:off x="624840" y="561739"/>
            <a:ext cx="870204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Develop humility by accepting divine authority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(vs. 1-3)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DFE64-F9F3-711B-2537-6860B197E8DF}"/>
              </a:ext>
            </a:extLst>
          </p:cNvPr>
          <p:cNvSpPr txBox="1"/>
          <p:nvPr/>
        </p:nvSpPr>
        <p:spPr>
          <a:xfrm>
            <a:off x="624840" y="1344059"/>
            <a:ext cx="10947400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Develop humility by receiving God’s means for forgiveness of sin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 Unicode MS"/>
                <a:cs typeface="Arial Unicode MS"/>
              </a:rPr>
              <a:t> (vs. 4-11)</a:t>
            </a:r>
            <a:endParaRPr lang="en-SG" sz="2400" dirty="0">
              <a:solidFill>
                <a:schemeClr val="bg1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DBC10-202C-E1A3-7AAA-E5D93824500B}"/>
              </a:ext>
            </a:extLst>
          </p:cNvPr>
          <p:cNvSpPr txBox="1"/>
          <p:nvPr/>
        </p:nvSpPr>
        <p:spPr>
          <a:xfrm>
            <a:off x="624840" y="2088864"/>
            <a:ext cx="1022604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SG" sz="2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humility by imitating Christ’s condescending service to other Christians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(vs. 12-17)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402</Words>
  <Application>Microsoft Macintosh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Aptos</vt:lpstr>
      <vt:lpstr>Aptos Display</vt:lpstr>
      <vt:lpstr>Arial</vt:lpstr>
      <vt:lpstr>Calibri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2</cp:revision>
  <dcterms:created xsi:type="dcterms:W3CDTF">2024-04-26T04:36:34Z</dcterms:created>
  <dcterms:modified xsi:type="dcterms:W3CDTF">2024-04-28T05:13:46Z</dcterms:modified>
</cp:coreProperties>
</file>